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9601200" cy="128016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-1398" y="-108"/>
      </p:cViewPr>
      <p:guideLst>
        <p:guide orient="horz" pos="4032"/>
        <p:guide pos="30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2BDCF-91CB-45D7-A186-A81B80689E9D}" type="datetimeFigureOut">
              <a:rPr lang="el-GR" smtClean="0"/>
              <a:pPr/>
              <a:t>6/3/2023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26B36-ADDC-473F-BED9-34B859A79D4F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2BDCF-91CB-45D7-A186-A81B80689E9D}" type="datetimeFigureOut">
              <a:rPr lang="el-GR" smtClean="0"/>
              <a:pPr/>
              <a:t>6/3/2023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26B36-ADDC-473F-BED9-34B859A79D4F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2BDCF-91CB-45D7-A186-A81B80689E9D}" type="datetimeFigureOut">
              <a:rPr lang="el-GR" smtClean="0"/>
              <a:pPr/>
              <a:t>6/3/2023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26B36-ADDC-473F-BED9-34B859A79D4F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2BDCF-91CB-45D7-A186-A81B80689E9D}" type="datetimeFigureOut">
              <a:rPr lang="el-GR" smtClean="0"/>
              <a:pPr/>
              <a:t>6/3/2023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26B36-ADDC-473F-BED9-34B859A79D4F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2BDCF-91CB-45D7-A186-A81B80689E9D}" type="datetimeFigureOut">
              <a:rPr lang="el-GR" smtClean="0"/>
              <a:pPr/>
              <a:t>6/3/2023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26B36-ADDC-473F-BED9-34B859A79D4F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2BDCF-91CB-45D7-A186-A81B80689E9D}" type="datetimeFigureOut">
              <a:rPr lang="el-GR" smtClean="0"/>
              <a:pPr/>
              <a:t>6/3/2023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26B36-ADDC-473F-BED9-34B859A79D4F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2BDCF-91CB-45D7-A186-A81B80689E9D}" type="datetimeFigureOut">
              <a:rPr lang="el-GR" smtClean="0"/>
              <a:pPr/>
              <a:t>6/3/2023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26B36-ADDC-473F-BED9-34B859A79D4F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2BDCF-91CB-45D7-A186-A81B80689E9D}" type="datetimeFigureOut">
              <a:rPr lang="el-GR" smtClean="0"/>
              <a:pPr/>
              <a:t>6/3/2023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26B36-ADDC-473F-BED9-34B859A79D4F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2BDCF-91CB-45D7-A186-A81B80689E9D}" type="datetimeFigureOut">
              <a:rPr lang="el-GR" smtClean="0"/>
              <a:pPr/>
              <a:t>6/3/2023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26B36-ADDC-473F-BED9-34B859A79D4F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2BDCF-91CB-45D7-A186-A81B80689E9D}" type="datetimeFigureOut">
              <a:rPr lang="el-GR" smtClean="0"/>
              <a:pPr/>
              <a:t>6/3/2023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26B36-ADDC-473F-BED9-34B859A79D4F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2BDCF-91CB-45D7-A186-A81B80689E9D}" type="datetimeFigureOut">
              <a:rPr lang="el-GR" smtClean="0"/>
              <a:pPr/>
              <a:t>6/3/2023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126B36-ADDC-473F-BED9-34B859A79D4F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22BDCF-91CB-45D7-A186-A81B80689E9D}" type="datetimeFigureOut">
              <a:rPr lang="el-GR" smtClean="0"/>
              <a:pPr/>
              <a:t>6/3/2023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126B36-ADDC-473F-BED9-34B859A79D4F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6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Εικόνα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4010" y="157162"/>
            <a:ext cx="1305598" cy="1247402"/>
          </a:xfrm>
          <a:prstGeom prst="rect">
            <a:avLst/>
          </a:prstGeom>
        </p:spPr>
      </p:pic>
      <p:pic>
        <p:nvPicPr>
          <p:cNvPr id="11" name="Εικόνα 1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014437" y="96784"/>
            <a:ext cx="1502753" cy="124740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305598" y="68398"/>
            <a:ext cx="679284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b="1" dirty="0"/>
              <a:t>Η Ελληνική Πνευμονολογική Εταιρία και η Πνευμονολογική Κλινική του Πανεπιστημίου  Θεσσαλίας με αφορμή την παγκόσμια ημέρα φυματίωσης διοργανώνουν</a:t>
            </a:r>
            <a:r>
              <a:rPr lang="en-ID" b="1" dirty="0"/>
              <a:t>:</a:t>
            </a:r>
            <a:endParaRPr lang="el-GR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1115995" y="975243"/>
            <a:ext cx="7172056" cy="21468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630"/>
              </a:spcAft>
            </a:pPr>
            <a:r>
              <a:rPr lang="el-GR" sz="2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ΗΜΕΡΙΔΑ ΓΙΑ ΤΗΝ ΦΥΜΑΤΙΩΣΗ</a:t>
            </a:r>
            <a:endParaRPr lang="el-GR" sz="28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630"/>
              </a:spcAft>
            </a:pPr>
            <a:r>
              <a:rPr lang="el-GR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Σάββατο 18 Μαρτίου 2023</a:t>
            </a:r>
            <a:endParaRPr lang="en-ID" sz="28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630"/>
              </a:spcAft>
            </a:pPr>
            <a:r>
              <a:rPr lang="el-GR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Λάρισα -</a:t>
            </a:r>
            <a:r>
              <a:rPr lang="en-ID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l-GR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Μύλος του Παππά</a:t>
            </a:r>
          </a:p>
          <a:p>
            <a:pPr algn="ctr">
              <a:spcAft>
                <a:spcPts val="630"/>
              </a:spcAft>
            </a:pPr>
            <a:r>
              <a:rPr lang="el-GR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Θέατρο  &lt;&lt;Κώστας Τσιάνος &gt;&gt;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88521" y="3633658"/>
            <a:ext cx="8530480" cy="36811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89305" lvl="2" indent="-285750">
              <a:spcAft>
                <a:spcPts val="630"/>
              </a:spcAft>
              <a:buFont typeface="Wingdings" panose="05000000000000000000" pitchFamily="2" charset="2"/>
              <a:buChar char="ü"/>
            </a:pPr>
            <a:r>
              <a:rPr lang="el-GR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Ομιλητές: </a:t>
            </a:r>
            <a:r>
              <a:rPr lang="en-ID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l-GR" b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89305" lvl="2" indent="-285750">
              <a:spcAft>
                <a:spcPts val="630"/>
              </a:spcAft>
              <a:buFont typeface="Arial" panose="020B0604020202020204" pitchFamily="34" charset="0"/>
              <a:buChar char="•"/>
            </a:pPr>
            <a:r>
              <a:rPr lang="el-GR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Χαράλαμπος Μόσχος, Διευθυντής ΕΣΥ: Συνήθη διαγνωστικά και θεραπευτικά λάθη στη φυματίωση.</a:t>
            </a:r>
          </a:p>
          <a:p>
            <a:pPr marL="789305" lvl="2" indent="-285750">
              <a:lnSpc>
                <a:spcPct val="150000"/>
              </a:lnSpc>
              <a:spcAft>
                <a:spcPts val="630"/>
              </a:spcAft>
              <a:buFont typeface="Arial" panose="020B0604020202020204" pitchFamily="34" charset="0"/>
              <a:buChar char="•"/>
            </a:pPr>
            <a:r>
              <a:rPr lang="el-GR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Ειρήνη Γερογιάννη, Διευθύντρια ΕΣΥ : Λανθάνουσα φυματίωση</a:t>
            </a:r>
          </a:p>
          <a:p>
            <a:pPr marL="789305" lvl="2" indent="-285750">
              <a:spcAft>
                <a:spcPts val="630"/>
              </a:spcAft>
              <a:buFont typeface="Arial" panose="020B0604020202020204" pitchFamily="34" charset="0"/>
              <a:buChar char="•"/>
            </a:pPr>
            <a:r>
              <a:rPr lang="el-GR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Κατερίνα Μανίκα, Αναπληρώτρια Καθηγήτρια ΑΠΘ: Η φυματίωση στην εποχή της πανδημίας</a:t>
            </a:r>
            <a:r>
              <a:rPr lang="el-GR" sz="16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l-GR" sz="8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1990" lvl="1" indent="-224790">
              <a:buFont typeface="Wingdings" panose="05000000000000000000" pitchFamily="2" charset="2"/>
              <a:buChar char="ü"/>
            </a:pPr>
            <a:r>
              <a:rPr lang="el-G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Συντονίζουν</a:t>
            </a: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Στυλιανός Λουκίδης, Καθηγητής ΕΚΠΑ, Πρόεδρος ΕΠΕ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Κωνσταντίνος Γουργουλιάνης, Καθηγητής ΠΘ</a:t>
            </a:r>
            <a:endParaRPr lang="en-ID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l-GR" dirty="0"/>
          </a:p>
        </p:txBody>
      </p:sp>
      <p:sp>
        <p:nvSpPr>
          <p:cNvPr id="19" name="TextBox 18"/>
          <p:cNvSpPr txBox="1"/>
          <p:nvPr/>
        </p:nvSpPr>
        <p:spPr>
          <a:xfrm>
            <a:off x="865941" y="8299071"/>
            <a:ext cx="77192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b="1" i="1" dirty="0"/>
              <a:t>Θεατρική αφήγηση κειμένων για τη Φυματίωση στην Ελλάδα από τους ηθοποιούς του Θεσσαλικού Θεάτρου 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94848" y="3189879"/>
            <a:ext cx="8424153" cy="369332"/>
          </a:xfrm>
          <a:prstGeom prst="rect">
            <a:avLst/>
          </a:prstGeom>
          <a:noFill/>
          <a:ln w="57150"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10:30 -12:00 : </a:t>
            </a:r>
            <a:r>
              <a:rPr lang="el-GR" dirty="0"/>
              <a:t>ΕΠΙΣΤΗΜΟΝΙΚΟ ΜΕΡΟΣ – ΟΜΙΛΙΕΣ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94847" y="7719647"/>
            <a:ext cx="8424153" cy="369332"/>
          </a:xfrm>
          <a:prstGeom prst="rect">
            <a:avLst/>
          </a:prstGeom>
          <a:noFill/>
          <a:ln w="57150"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12:00 : </a:t>
            </a:r>
            <a:r>
              <a:rPr lang="el-GR" dirty="0"/>
              <a:t>ΘΕΑΤΡΙΚΟ ΑΝΑΛΟΓΙΟ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821" y="9012318"/>
            <a:ext cx="8090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b="1" dirty="0"/>
              <a:t>Διαβάζουν οι ηθοποιοί </a:t>
            </a:r>
            <a:r>
              <a:rPr lang="el-GR" dirty="0"/>
              <a:t>:Θανάσης Ζέρβας , Μαρσέλα Λένα , Κυριακή Σπανού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999" y="9438332"/>
            <a:ext cx="8424153" cy="1295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b="1" dirty="0"/>
              <a:t>Μουσική Επιμέλεια : </a:t>
            </a:r>
            <a:r>
              <a:rPr lang="el-GR" dirty="0"/>
              <a:t>Κυριακή Σπανού </a:t>
            </a:r>
            <a:endParaRPr lang="el-GR" b="1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b="1" dirty="0"/>
              <a:t>Τραγούδι : </a:t>
            </a:r>
            <a:r>
              <a:rPr lang="el-GR" dirty="0"/>
              <a:t>Αλέξανδρος Τσιώνας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dirty="0"/>
              <a:t> </a:t>
            </a:r>
            <a:r>
              <a:rPr lang="el-GR" b="1" i="0" dirty="0">
                <a:solidFill>
                  <a:srgbClr val="222222"/>
                </a:solidFill>
                <a:effectLst/>
              </a:rPr>
              <a:t>Ήχος -Φως :  </a:t>
            </a:r>
            <a:r>
              <a:rPr lang="el-GR" b="0" i="0" dirty="0">
                <a:solidFill>
                  <a:srgbClr val="222222"/>
                </a:solidFill>
                <a:effectLst/>
              </a:rPr>
              <a:t>Νίκος Γεωργάκης - Γιώργος </a:t>
            </a:r>
            <a:r>
              <a:rPr lang="el-GR" b="0" i="0" dirty="0" err="1">
                <a:solidFill>
                  <a:srgbClr val="222222"/>
                </a:solidFill>
                <a:effectLst/>
              </a:rPr>
              <a:t>Γκόλαντας</a:t>
            </a:r>
            <a:endParaRPr lang="el-GR" dirty="0"/>
          </a:p>
        </p:txBody>
      </p:sp>
      <p:sp>
        <p:nvSpPr>
          <p:cNvPr id="6" name="TextBox 5"/>
          <p:cNvSpPr txBox="1"/>
          <p:nvPr/>
        </p:nvSpPr>
        <p:spPr>
          <a:xfrm>
            <a:off x="1115999" y="10856932"/>
            <a:ext cx="80908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b="1" dirty="0"/>
              <a:t>Συμμετέχουν: </a:t>
            </a:r>
            <a:r>
              <a:rPr lang="el-GR" dirty="0"/>
              <a:t>Ειρήνη Γερογιάννη, Κωνσταντίνος Ι. Γουργουλιάνης, </a:t>
            </a:r>
          </a:p>
          <a:p>
            <a:pPr>
              <a:lnSpc>
                <a:spcPct val="150000"/>
              </a:lnSpc>
            </a:pPr>
            <a:r>
              <a:rPr lang="el-GR" dirty="0"/>
              <a:t>Αθανάσιος Κυρίτσης, Γαρυφαλλιά – Ειρήνη Περλεπέ.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l-GR" dirty="0"/>
          </a:p>
        </p:txBody>
      </p:sp>
      <p:sp>
        <p:nvSpPr>
          <p:cNvPr id="7" name="TextBox 6"/>
          <p:cNvSpPr txBox="1"/>
          <p:nvPr/>
        </p:nvSpPr>
        <p:spPr>
          <a:xfrm>
            <a:off x="1028191" y="6938805"/>
            <a:ext cx="7984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b="1" dirty="0"/>
              <a:t>Σχολιάζει : </a:t>
            </a:r>
            <a:r>
              <a:rPr lang="el-GR" dirty="0"/>
              <a:t>Απόστολος Παπαβασιλείου, Αντιφυματικό Τμήμα – Μονάδα Ανθεκτικής Φυματίωσης, Γ.Ν.Ν.Θ.Α. &lt;&lt;Η Σωτηρία&gt;&gt;.</a:t>
            </a:r>
            <a:r>
              <a:rPr lang="el-GR" b="1" dirty="0"/>
              <a:t> 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4848" y="12270718"/>
            <a:ext cx="85304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Ευχαριστούμε θερμά το ΘΕΣΣΑΛΙΚΟ ΘΕΑΤΡΟ για τη φιλοξενία και τη συνεργασία</a:t>
            </a:r>
            <a:endParaRPr lang="el-GR" i="1" dirty="0"/>
          </a:p>
        </p:txBody>
      </p:sp>
      <p:pic>
        <p:nvPicPr>
          <p:cNvPr id="18" name="Εικόνα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29005" y="10235429"/>
            <a:ext cx="1312442" cy="180460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Θέμα του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Θέμα του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Θέμα του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190</Words>
  <Application>Microsoft Office PowerPoint</Application>
  <PresentationFormat>A3 (297x420 χιλ.)</PresentationFormat>
  <Paragraphs>23</Paragraphs>
  <Slides>1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</vt:i4>
      </vt:variant>
    </vt:vector>
  </HeadingPairs>
  <TitlesOfParts>
    <vt:vector size="2" baseType="lpstr">
      <vt:lpstr>Θέμα του Office</vt:lpstr>
      <vt:lpstr>Διαφάνεια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fay perlepe</dc:creator>
  <cp:lastModifiedBy>pci5</cp:lastModifiedBy>
  <cp:revision>11</cp:revision>
  <dcterms:created xsi:type="dcterms:W3CDTF">2023-01-17T09:05:00Z</dcterms:created>
  <dcterms:modified xsi:type="dcterms:W3CDTF">2023-03-06T07:11:16Z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458B4C3023054D11AB3592F370E220D2</vt:lpwstr>
  </property>
  <property fmtid="{D5CDD505-2E9C-101B-9397-08002B2CF9AE}" pid="3" name="KSOProductBuildVer">
    <vt:lpwstr>1033-11.2.0.11486</vt:lpwstr>
  </property>
</Properties>
</file>